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9" r:id="rId5"/>
    <p:sldId id="260" r:id="rId6"/>
    <p:sldId id="258" r:id="rId7"/>
    <p:sldId id="266" r:id="rId8"/>
    <p:sldId id="261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7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696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149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398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643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135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820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164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024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059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519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7963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4751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6712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2667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5556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9501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9893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8843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5617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0577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8623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924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93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9490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8064896" cy="19020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  <a:t>Летний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  <a:t>Экологический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  <a:t> лагерь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  <a:t>в Германии </a:t>
            </a:r>
            <a:b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</a:b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  <a:t>2017</a:t>
            </a:r>
            <a:b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</a:rPr>
            </a:br>
            <a:endParaRPr lang="ru-RU" sz="4400" dirty="0">
              <a:solidFill>
                <a:schemeClr val="accent2">
                  <a:lumMod val="50000"/>
                </a:schemeClr>
              </a:solidFill>
              <a:latin typeface="Century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636912"/>
            <a:ext cx="8424936" cy="330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681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/>
          </a:bodyPr>
          <a:lstStyle/>
          <a:p>
            <a:endParaRPr lang="de-DE" sz="2000" b="1" dirty="0" smtClean="0">
              <a:latin typeface="Century" pitchFamily="18" charset="0"/>
            </a:endParaRPr>
          </a:p>
          <a:p>
            <a:pPr>
              <a:buNone/>
            </a:pPr>
            <a:endParaRPr lang="ru-RU" sz="2000" dirty="0" smtClean="0">
              <a:latin typeface="Century" pitchFamily="18" charset="0"/>
            </a:endParaRPr>
          </a:p>
          <a:p>
            <a:endParaRPr lang="ru-RU" sz="2000" dirty="0">
              <a:latin typeface="Century" pitchFamily="18" charset="0"/>
            </a:endParaRPr>
          </a:p>
          <a:p>
            <a:endParaRPr lang="ru-RU" sz="2000" dirty="0">
              <a:latin typeface="Century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3799002"/>
            <a:ext cx="3024336" cy="1814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3726167"/>
            <a:ext cx="1546091" cy="19068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76586" y="767928"/>
            <a:ext cx="3590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Century" panose="02040604050505020304" pitchFamily="18" charset="0"/>
              </a:rPr>
              <a:t>Гёттинген</a:t>
            </a:r>
            <a:endParaRPr lang="ru-RU" sz="54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0797" y="2054522"/>
            <a:ext cx="61237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entury" panose="02040604050505020304" pitchFamily="18" charset="0"/>
              </a:rPr>
              <a:t>Находится в Северной Саксонии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entury" panose="02040604050505020304" pitchFamily="18" charset="0"/>
              </a:rPr>
              <a:t>100 000 жителей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entury" panose="02040604050505020304" pitchFamily="18" charset="0"/>
              </a:rPr>
              <a:t>20% - студенты</a:t>
            </a:r>
            <a:endParaRPr lang="ru-RU" sz="28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8162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848" y="548680"/>
            <a:ext cx="7989752" cy="1083329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Century" panose="02040604050505020304" pitchFamily="18" charset="0"/>
              </a:rPr>
              <a:t>Наш город</a:t>
            </a:r>
            <a:endParaRPr lang="ru-RU" sz="4400" dirty="0">
              <a:latin typeface="Century" panose="020406040505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848" y="1916832"/>
            <a:ext cx="3735046" cy="2100964"/>
          </a:xfrm>
        </p:spPr>
      </p:pic>
      <p:pic>
        <p:nvPicPr>
          <p:cNvPr id="1026" name="Picture 2" descr="Картинки по запросу гёттинге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0557" y="1940193"/>
            <a:ext cx="3179795" cy="208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гёттинге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232" y="4287375"/>
            <a:ext cx="3564104" cy="2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гёттинге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0468" y="4221088"/>
            <a:ext cx="3659972" cy="243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51310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64704"/>
            <a:ext cx="7989752" cy="1083329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Century" panose="02040604050505020304" pitchFamily="18" charset="0"/>
              </a:rPr>
              <a:t>Рациональное использование ресурсов</a:t>
            </a:r>
            <a:endParaRPr lang="ru-RU" sz="3600" dirty="0">
              <a:latin typeface="Century" panose="020406040505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20" y="2060848"/>
            <a:ext cx="4032448" cy="257871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4077072"/>
            <a:ext cx="4355976" cy="24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32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138" y="476672"/>
            <a:ext cx="7989752" cy="108332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Century" panose="02040604050505020304" pitchFamily="18" charset="0"/>
              </a:rPr>
              <a:t>НАША ГРУППА (31 ЧЕЛОВЕК)</a:t>
            </a:r>
            <a:endParaRPr lang="ru-RU" sz="3600" dirty="0">
              <a:latin typeface="Century" panose="020406040505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3698" y="1916832"/>
            <a:ext cx="5688632" cy="4266474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1696" y="6147048"/>
            <a:ext cx="7911194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Century" panose="02040604050505020304" pitchFamily="18" charset="0"/>
                <a:ea typeface="+mj-ea"/>
                <a:cs typeface="+mj-cs"/>
              </a:rPr>
              <a:t>Россия, Белоруссия, Украина, Казахстан, Молдова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anose="020406040505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441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7989752" cy="1083329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Century" panose="02040604050505020304" pitchFamily="18" charset="0"/>
              </a:rPr>
              <a:t>Уроки немецкого</a:t>
            </a:r>
            <a:endParaRPr lang="ru-RU" sz="4000" dirty="0">
              <a:latin typeface="Century" panose="020406040505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1" y="1988840"/>
            <a:ext cx="4680520" cy="3505515"/>
          </a:xfrm>
        </p:spPr>
      </p:pic>
      <p:sp>
        <p:nvSpPr>
          <p:cNvPr id="5" name="TextBox 4"/>
          <p:cNvSpPr txBox="1"/>
          <p:nvPr/>
        </p:nvSpPr>
        <p:spPr>
          <a:xfrm>
            <a:off x="1403648" y="5589240"/>
            <a:ext cx="6099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entury" panose="02040604050505020304" pitchFamily="18" charset="0"/>
              </a:rPr>
              <a:t>Мы и наш учитель Мартин </a:t>
            </a:r>
            <a:r>
              <a:rPr lang="ru-RU" sz="2400" dirty="0" err="1" smtClean="0">
                <a:latin typeface="Century" panose="02040604050505020304" pitchFamily="18" charset="0"/>
              </a:rPr>
              <a:t>Штаинмитц</a:t>
            </a:r>
            <a:endParaRPr lang="ru-RU" sz="2400" dirty="0">
              <a:latin typeface="Century" panose="020406040505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20072" y="2132856"/>
            <a:ext cx="4101320" cy="22322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" panose="02040604050505020304" pitchFamily="18" charset="0"/>
                <a:ea typeface="+mj-ea"/>
                <a:cs typeface="+mj-cs"/>
              </a:rPr>
              <a:t>4 часа немецкого языка ежедневно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000" cap="all" dirty="0" smtClean="0">
              <a:latin typeface="Century" panose="02040604050505020304" pitchFamily="18" charset="0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cap="all" dirty="0" smtClean="0">
                <a:latin typeface="Century" panose="02040604050505020304" pitchFamily="18" charset="0"/>
                <a:ea typeface="+mj-ea"/>
                <a:cs typeface="+mj-cs"/>
              </a:rPr>
              <a:t>Проекты, игры, </a:t>
            </a:r>
            <a:r>
              <a:rPr lang="ru-RU" sz="6000" cap="all" dirty="0" err="1" smtClean="0">
                <a:latin typeface="Century" panose="02040604050505020304" pitchFamily="18" charset="0"/>
                <a:ea typeface="+mj-ea"/>
                <a:cs typeface="+mj-cs"/>
              </a:rPr>
              <a:t>интерактив</a:t>
            </a:r>
            <a:endParaRPr kumimoji="0" lang="ru-RU" sz="6000" b="0" i="0" u="none" strike="noStrike" kern="1200" cap="all" spc="0" normalizeH="0" baseline="0" noProof="0" dirty="0" smtClean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cap="all" dirty="0" smtClean="0">
              <a:latin typeface="Century" panose="02040604050505020304" pitchFamily="18" charset="0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Century" panose="020406040505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3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936104"/>
          </a:xfrm>
        </p:spPr>
        <p:txBody>
          <a:bodyPr/>
          <a:lstStyle/>
          <a:p>
            <a:r>
              <a:rPr lang="ru-RU" dirty="0" smtClean="0">
                <a:latin typeface="Century" panose="02040604050505020304" pitchFamily="18" charset="0"/>
              </a:rPr>
              <a:t>Наше времяпровождение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1268761"/>
            <a:ext cx="2465332" cy="4993982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245169"/>
            <a:ext cx="2877380" cy="5008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7821" y="3140968"/>
            <a:ext cx="44967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Century" panose="02040604050505020304" pitchFamily="18" charset="0"/>
              </a:rPr>
              <a:t>История жизни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entury" panose="02040604050505020304" pitchFamily="18" charset="0"/>
              </a:rPr>
              <a:t>немецкого математика </a:t>
            </a:r>
            <a:r>
              <a:rPr lang="ru-RU" sz="2400" dirty="0" err="1" smtClean="0">
                <a:solidFill>
                  <a:schemeClr val="bg1"/>
                </a:solidFill>
                <a:latin typeface="Century" panose="02040604050505020304" pitchFamily="18" charset="0"/>
              </a:rPr>
              <a:t>Гауса</a:t>
            </a:r>
            <a:endParaRPr lang="ru-RU" sz="2400" dirty="0" smtClean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entury" panose="02040604050505020304" pitchFamily="18" charset="0"/>
              </a:rPr>
              <a:t>в музее города</a:t>
            </a:r>
            <a:endParaRPr lang="ru-RU" sz="24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565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989752" cy="1083329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entury" panose="02040604050505020304" pitchFamily="18" charset="0"/>
              </a:rPr>
              <a:t>Наше </a:t>
            </a:r>
            <a:r>
              <a:rPr lang="ru-RU" sz="3600" dirty="0" err="1" smtClean="0">
                <a:latin typeface="Century" panose="02040604050505020304" pitchFamily="18" charset="0"/>
              </a:rPr>
              <a:t>времяпровождениЕ</a:t>
            </a:r>
            <a:endParaRPr lang="ru-RU" sz="3600" dirty="0">
              <a:latin typeface="Century" panose="020406040505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204864"/>
            <a:ext cx="4176464" cy="234926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4005064"/>
            <a:ext cx="4490967" cy="25261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797152"/>
            <a:ext cx="443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entury" panose="02040604050505020304" pitchFamily="18" charset="0"/>
              </a:rPr>
              <a:t>Город автомобилей</a:t>
            </a:r>
            <a:endParaRPr lang="ru-RU" sz="3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4277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Century" panose="02040604050505020304" pitchFamily="18" charset="0"/>
              </a:rPr>
              <a:t>Наше </a:t>
            </a:r>
            <a:r>
              <a:rPr lang="ru-RU" sz="3600" dirty="0" err="1">
                <a:latin typeface="Century" panose="02040604050505020304" pitchFamily="18" charset="0"/>
              </a:rPr>
              <a:t>времяпровождениЕ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916832"/>
            <a:ext cx="2376264" cy="435498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1315" y="1916832"/>
            <a:ext cx="4956043" cy="27877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5936" y="4895582"/>
            <a:ext cx="4450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entury" pitchFamily="18" charset="0"/>
              </a:rPr>
              <a:t>Старый замок</a:t>
            </a:r>
            <a:r>
              <a:rPr lang="en-US" sz="2800" dirty="0" smtClean="0">
                <a:latin typeface="Century" pitchFamily="18" charset="0"/>
              </a:rPr>
              <a:t> </a:t>
            </a:r>
            <a:r>
              <a:rPr lang="en-US" sz="2800" dirty="0" err="1">
                <a:latin typeface="Century" pitchFamily="18" charset="0"/>
              </a:rPr>
              <a:t>Plesse</a:t>
            </a:r>
            <a:r>
              <a:rPr lang="en-US" sz="2800" dirty="0">
                <a:latin typeface="Century" pitchFamily="18" charset="0"/>
              </a:rPr>
              <a:t> </a:t>
            </a:r>
            <a:endParaRPr lang="ru-RU" sz="2800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2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204864"/>
            <a:ext cx="8424936" cy="3303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148</TotalTime>
  <Words>78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HDOfficeLightV0</vt:lpstr>
      <vt:lpstr>Дивиденд</vt:lpstr>
      <vt:lpstr>Летний Экологический лагерь в Германии  2017 </vt:lpstr>
      <vt:lpstr>Слайд 2</vt:lpstr>
      <vt:lpstr>Наш город</vt:lpstr>
      <vt:lpstr>Рациональное использование ресурсов</vt:lpstr>
      <vt:lpstr>НАША ГРУППА (31 ЧЕЛОВЕК)</vt:lpstr>
      <vt:lpstr>Уроки немецкого</vt:lpstr>
      <vt:lpstr>Наше времяпровождение</vt:lpstr>
      <vt:lpstr>Наше времяпровождениЕ</vt:lpstr>
      <vt:lpstr>Наше времяпровождениЕ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Летний экологический лагерь</dc:title>
  <dc:creator>Анастасия</dc:creator>
  <cp:lastModifiedBy>Кабинет 305</cp:lastModifiedBy>
  <cp:revision>16</cp:revision>
  <dcterms:created xsi:type="dcterms:W3CDTF">2017-09-03T15:33:46Z</dcterms:created>
  <dcterms:modified xsi:type="dcterms:W3CDTF">2017-09-23T03:13:12Z</dcterms:modified>
</cp:coreProperties>
</file>